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1" r:id="rId4"/>
    <p:sldId id="258" r:id="rId5"/>
    <p:sldId id="263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2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4" autoAdjust="0"/>
    <p:restoredTop sz="94660"/>
  </p:normalViewPr>
  <p:slideViewPr>
    <p:cSldViewPr>
      <p:cViewPr>
        <p:scale>
          <a:sx n="51" d="100"/>
          <a:sy n="51" d="100"/>
        </p:scale>
        <p:origin x="-2592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C46E63F-2AEE-4BB8-9FD3-BC3CAB99034A}" type="datetimeFigureOut">
              <a:rPr lang="ru-RU" smtClean="0"/>
              <a:pPr/>
              <a:t>13.11.2012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09F1A42-BC82-4E42-9462-7AAAE32A73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1433732"/>
            <a:ext cx="8286808" cy="2995400"/>
          </a:xfrm>
        </p:spPr>
        <p:txBody>
          <a:bodyPr>
            <a:noAutofit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Ученическое </a:t>
            </a:r>
            <a:r>
              <a:rPr lang="ru-RU" sz="5400" dirty="0" err="1" smtClean="0"/>
              <a:t>самоуправлене</a:t>
            </a:r>
            <a:r>
              <a:rPr lang="ru-RU" sz="5400" dirty="0" smtClean="0"/>
              <a:t> школы им. </a:t>
            </a:r>
            <a:r>
              <a:rPr lang="ru-RU" sz="5400" dirty="0" err="1" smtClean="0"/>
              <a:t>Джанибекова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8762999" y="484280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avil\Desktop\New folder (2)\DSC00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avil\Desktop\New folder (2)\DSC0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vil\Desktop\New folder (2)\DSC0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vil\Desktop\New folder (2)\DSC0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avil\Desktop\New folder (2)\DSC0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avil\Desktop\New folder (2)\DSC0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vil\Desktop\New folder (2)\DSC0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avil\Desktop\New folder (2)\DSC00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avil\Desktop\New folder (2)\DSC0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vil\Desktop\New folder (2)\DSC0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vil\Desktop\New folder (2)\DSC0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avil\Desktop\New folder (2)\DSC00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avil\Desktop\New folder (2)\DSC0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avil\Desktop\New folder (2)\DSC0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avil\Desktop\New folder (2)\DSC0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Ravil\Desktop\New folder (2)\DSC00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avil\Desktop\New folder (2)\DSC0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avil\Desktop\New folder (2)\DSC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avil\Desktop\New folder (2)\DSC0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vil\Desktop\New folder (2)\DSC0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vil\Desktop\New folder (2)\DSC0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715534" cy="728665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vil\Desktop\New folder (2)\DSC0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vil\Desktop\New folder (2)\DSC0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15602" cy="766170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vil\Desktop\New folder (2)\DSC0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95402" cy="71965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vil\Desktop\New folder (2)\DSC0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2" cy="712591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vil\Desktop\New folder (2)\DSC0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111</TotalTime>
  <Words>0</Words>
  <Application>Microsoft Office PowerPoint</Application>
  <PresentationFormat>Экран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  Ученическое самоуправлене школы им. Джанибекова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Ravil</dc:creator>
  <cp:lastModifiedBy>1</cp:lastModifiedBy>
  <cp:revision>7</cp:revision>
  <dcterms:created xsi:type="dcterms:W3CDTF">2012-11-11T14:16:01Z</dcterms:created>
  <dcterms:modified xsi:type="dcterms:W3CDTF">2012-11-13T05:46:11Z</dcterms:modified>
</cp:coreProperties>
</file>